
<file path=[Content_Types].xml><?xml version="1.0" encoding="utf-8"?>
<Types xmlns="http://schemas.openxmlformats.org/package/2006/content-types">
  <Default Extension="jpg" ContentType="image/jp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129" d="100"/>
          <a:sy n="129" d="100"/>
        </p:scale>
        <p:origin x="1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Afonso" userId="c744e20cf8d95cd1" providerId="LiveId" clId="{F37D2224-B9FA-47A7-9177-1367C00DC3F3}"/>
    <pc:docChg chg="modSld">
      <pc:chgData name="David Afonso" userId="c744e20cf8d95cd1" providerId="LiveId" clId="{F37D2224-B9FA-47A7-9177-1367C00DC3F3}" dt="2024-10-20T18:58:24.438" v="36" actId="20577"/>
      <pc:docMkLst>
        <pc:docMk/>
      </pc:docMkLst>
      <pc:sldChg chg="modNotesTx">
        <pc:chgData name="David Afonso" userId="c744e20cf8d95cd1" providerId="LiveId" clId="{F37D2224-B9FA-47A7-9177-1367C00DC3F3}" dt="2024-10-20T18:55:37.867" v="0" actId="20577"/>
        <pc:sldMkLst>
          <pc:docMk/>
          <pc:sldMk cId="0" sldId="256"/>
        </pc:sldMkLst>
      </pc:sldChg>
      <pc:sldChg chg="modNotesTx">
        <pc:chgData name="David Afonso" userId="c744e20cf8d95cd1" providerId="LiveId" clId="{F37D2224-B9FA-47A7-9177-1367C00DC3F3}" dt="2024-10-20T18:55:55.017" v="1" actId="20577"/>
        <pc:sldMkLst>
          <pc:docMk/>
          <pc:sldMk cId="0" sldId="259"/>
        </pc:sldMkLst>
      </pc:sldChg>
      <pc:sldChg chg="modNotesTx">
        <pc:chgData name="David Afonso" userId="c744e20cf8d95cd1" providerId="LiveId" clId="{F37D2224-B9FA-47A7-9177-1367C00DC3F3}" dt="2024-10-20T18:55:59.532" v="2" actId="20577"/>
        <pc:sldMkLst>
          <pc:docMk/>
          <pc:sldMk cId="0" sldId="260"/>
        </pc:sldMkLst>
      </pc:sldChg>
      <pc:sldChg chg="modNotesTx">
        <pc:chgData name="David Afonso" userId="c744e20cf8d95cd1" providerId="LiveId" clId="{F37D2224-B9FA-47A7-9177-1367C00DC3F3}" dt="2024-10-20T18:56:03.297" v="3" actId="20577"/>
        <pc:sldMkLst>
          <pc:docMk/>
          <pc:sldMk cId="0" sldId="261"/>
        </pc:sldMkLst>
      </pc:sldChg>
      <pc:sldChg chg="modNotesTx">
        <pc:chgData name="David Afonso" userId="c744e20cf8d95cd1" providerId="LiveId" clId="{F37D2224-B9FA-47A7-9177-1367C00DC3F3}" dt="2024-10-20T18:56:08.527" v="4" actId="20577"/>
        <pc:sldMkLst>
          <pc:docMk/>
          <pc:sldMk cId="0" sldId="262"/>
        </pc:sldMkLst>
      </pc:sldChg>
      <pc:sldChg chg="modNotesTx">
        <pc:chgData name="David Afonso" userId="c744e20cf8d95cd1" providerId="LiveId" clId="{F37D2224-B9FA-47A7-9177-1367C00DC3F3}" dt="2024-10-20T18:56:14.143" v="5" actId="20577"/>
        <pc:sldMkLst>
          <pc:docMk/>
          <pc:sldMk cId="0" sldId="264"/>
        </pc:sldMkLst>
      </pc:sldChg>
      <pc:sldChg chg="modNotesTx">
        <pc:chgData name="David Afonso" userId="c744e20cf8d95cd1" providerId="LiveId" clId="{F37D2224-B9FA-47A7-9177-1367C00DC3F3}" dt="2024-10-20T18:56:17.201" v="6" actId="20577"/>
        <pc:sldMkLst>
          <pc:docMk/>
          <pc:sldMk cId="0" sldId="265"/>
        </pc:sldMkLst>
      </pc:sldChg>
      <pc:sldChg chg="modNotesTx">
        <pc:chgData name="David Afonso" userId="c744e20cf8d95cd1" providerId="LiveId" clId="{F37D2224-B9FA-47A7-9177-1367C00DC3F3}" dt="2024-10-20T18:56:20.301" v="7" actId="20577"/>
        <pc:sldMkLst>
          <pc:docMk/>
          <pc:sldMk cId="0" sldId="266"/>
        </pc:sldMkLst>
      </pc:sldChg>
      <pc:sldChg chg="modNotesTx">
        <pc:chgData name="David Afonso" userId="c744e20cf8d95cd1" providerId="LiveId" clId="{F37D2224-B9FA-47A7-9177-1367C00DC3F3}" dt="2024-10-20T18:56:22.920" v="8" actId="20577"/>
        <pc:sldMkLst>
          <pc:docMk/>
          <pc:sldMk cId="0" sldId="267"/>
        </pc:sldMkLst>
      </pc:sldChg>
      <pc:sldChg chg="modNotesTx">
        <pc:chgData name="David Afonso" userId="c744e20cf8d95cd1" providerId="LiveId" clId="{F37D2224-B9FA-47A7-9177-1367C00DC3F3}" dt="2024-10-20T18:56:25.717" v="9" actId="20577"/>
        <pc:sldMkLst>
          <pc:docMk/>
          <pc:sldMk cId="0" sldId="269"/>
        </pc:sldMkLst>
      </pc:sldChg>
      <pc:sldChg chg="modNotesTx">
        <pc:chgData name="David Afonso" userId="c744e20cf8d95cd1" providerId="LiveId" clId="{F37D2224-B9FA-47A7-9177-1367C00DC3F3}" dt="2024-10-20T18:56:28.479" v="10" actId="20577"/>
        <pc:sldMkLst>
          <pc:docMk/>
          <pc:sldMk cId="0" sldId="270"/>
        </pc:sldMkLst>
      </pc:sldChg>
      <pc:sldChg chg="modNotesTx">
        <pc:chgData name="David Afonso" userId="c744e20cf8d95cd1" providerId="LiveId" clId="{F37D2224-B9FA-47A7-9177-1367C00DC3F3}" dt="2024-10-20T18:56:31.465" v="11" actId="20577"/>
        <pc:sldMkLst>
          <pc:docMk/>
          <pc:sldMk cId="0" sldId="271"/>
        </pc:sldMkLst>
      </pc:sldChg>
      <pc:sldChg chg="modNotesTx">
        <pc:chgData name="David Afonso" userId="c744e20cf8d95cd1" providerId="LiveId" clId="{F37D2224-B9FA-47A7-9177-1367C00DC3F3}" dt="2024-10-20T18:56:41.203" v="12" actId="20577"/>
        <pc:sldMkLst>
          <pc:docMk/>
          <pc:sldMk cId="0" sldId="279"/>
        </pc:sldMkLst>
      </pc:sldChg>
      <pc:sldChg chg="modNotesTx">
        <pc:chgData name="David Afonso" userId="c744e20cf8d95cd1" providerId="LiveId" clId="{F37D2224-B9FA-47A7-9177-1367C00DC3F3}" dt="2024-10-20T18:56:43.291" v="13" actId="20577"/>
        <pc:sldMkLst>
          <pc:docMk/>
          <pc:sldMk cId="0" sldId="280"/>
        </pc:sldMkLst>
      </pc:sldChg>
      <pc:sldChg chg="modNotesTx">
        <pc:chgData name="David Afonso" userId="c744e20cf8d95cd1" providerId="LiveId" clId="{F37D2224-B9FA-47A7-9177-1367C00DC3F3}" dt="2024-10-20T18:56:46.715" v="14" actId="20577"/>
        <pc:sldMkLst>
          <pc:docMk/>
          <pc:sldMk cId="0" sldId="282"/>
        </pc:sldMkLst>
      </pc:sldChg>
      <pc:sldChg chg="modNotesTx">
        <pc:chgData name="David Afonso" userId="c744e20cf8d95cd1" providerId="LiveId" clId="{F37D2224-B9FA-47A7-9177-1367C00DC3F3}" dt="2024-10-20T18:56:49.185" v="15" actId="20577"/>
        <pc:sldMkLst>
          <pc:docMk/>
          <pc:sldMk cId="0" sldId="283"/>
        </pc:sldMkLst>
      </pc:sldChg>
      <pc:sldChg chg="modNotesTx">
        <pc:chgData name="David Afonso" userId="c744e20cf8d95cd1" providerId="LiveId" clId="{F37D2224-B9FA-47A7-9177-1367C00DC3F3}" dt="2024-10-20T18:56:56.027" v="16" actId="20577"/>
        <pc:sldMkLst>
          <pc:docMk/>
          <pc:sldMk cId="0" sldId="285"/>
        </pc:sldMkLst>
      </pc:sldChg>
      <pc:sldChg chg="modNotesTx">
        <pc:chgData name="David Afonso" userId="c744e20cf8d95cd1" providerId="LiveId" clId="{F37D2224-B9FA-47A7-9177-1367C00DC3F3}" dt="2024-10-20T18:57:05.460" v="17" actId="20577"/>
        <pc:sldMkLst>
          <pc:docMk/>
          <pc:sldMk cId="0" sldId="287"/>
        </pc:sldMkLst>
      </pc:sldChg>
      <pc:sldChg chg="modNotesTx">
        <pc:chgData name="David Afonso" userId="c744e20cf8d95cd1" providerId="LiveId" clId="{F37D2224-B9FA-47A7-9177-1367C00DC3F3}" dt="2024-10-20T18:57:09.020" v="18" actId="20577"/>
        <pc:sldMkLst>
          <pc:docMk/>
          <pc:sldMk cId="0" sldId="288"/>
        </pc:sldMkLst>
      </pc:sldChg>
      <pc:sldChg chg="modNotesTx">
        <pc:chgData name="David Afonso" userId="c744e20cf8d95cd1" providerId="LiveId" clId="{F37D2224-B9FA-47A7-9177-1367C00DC3F3}" dt="2024-10-20T18:57:11.295" v="19" actId="20577"/>
        <pc:sldMkLst>
          <pc:docMk/>
          <pc:sldMk cId="0" sldId="289"/>
        </pc:sldMkLst>
      </pc:sldChg>
      <pc:sldChg chg="modNotesTx">
        <pc:chgData name="David Afonso" userId="c744e20cf8d95cd1" providerId="LiveId" clId="{F37D2224-B9FA-47A7-9177-1367C00DC3F3}" dt="2024-10-20T18:57:13.415" v="20" actId="20577"/>
        <pc:sldMkLst>
          <pc:docMk/>
          <pc:sldMk cId="0" sldId="290"/>
        </pc:sldMkLst>
      </pc:sldChg>
      <pc:sldChg chg="modNotesTx">
        <pc:chgData name="David Afonso" userId="c744e20cf8d95cd1" providerId="LiveId" clId="{F37D2224-B9FA-47A7-9177-1367C00DC3F3}" dt="2024-10-20T18:57:15.970" v="21" actId="20577"/>
        <pc:sldMkLst>
          <pc:docMk/>
          <pc:sldMk cId="0" sldId="291"/>
        </pc:sldMkLst>
      </pc:sldChg>
      <pc:sldChg chg="modNotesTx">
        <pc:chgData name="David Afonso" userId="c744e20cf8d95cd1" providerId="LiveId" clId="{F37D2224-B9FA-47A7-9177-1367C00DC3F3}" dt="2024-10-20T18:57:17.947" v="22" actId="20577"/>
        <pc:sldMkLst>
          <pc:docMk/>
          <pc:sldMk cId="0" sldId="292"/>
        </pc:sldMkLst>
      </pc:sldChg>
      <pc:sldChg chg="modNotesTx">
        <pc:chgData name="David Afonso" userId="c744e20cf8d95cd1" providerId="LiveId" clId="{F37D2224-B9FA-47A7-9177-1367C00DC3F3}" dt="2024-10-20T18:57:19.802" v="23" actId="20577"/>
        <pc:sldMkLst>
          <pc:docMk/>
          <pc:sldMk cId="0" sldId="294"/>
        </pc:sldMkLst>
      </pc:sldChg>
      <pc:sldChg chg="modNotesTx">
        <pc:chgData name="David Afonso" userId="c744e20cf8d95cd1" providerId="LiveId" clId="{F37D2224-B9FA-47A7-9177-1367C00DC3F3}" dt="2024-10-20T18:57:21.770" v="24" actId="20577"/>
        <pc:sldMkLst>
          <pc:docMk/>
          <pc:sldMk cId="0" sldId="296"/>
        </pc:sldMkLst>
      </pc:sldChg>
      <pc:sldChg chg="modNotesTx">
        <pc:chgData name="David Afonso" userId="c744e20cf8d95cd1" providerId="LiveId" clId="{F37D2224-B9FA-47A7-9177-1367C00DC3F3}" dt="2024-10-20T18:57:25.563" v="25" actId="20577"/>
        <pc:sldMkLst>
          <pc:docMk/>
          <pc:sldMk cId="0" sldId="297"/>
        </pc:sldMkLst>
      </pc:sldChg>
      <pc:sldChg chg="modNotesTx">
        <pc:chgData name="David Afonso" userId="c744e20cf8d95cd1" providerId="LiveId" clId="{F37D2224-B9FA-47A7-9177-1367C00DC3F3}" dt="2024-10-20T18:57:28.183" v="26" actId="20577"/>
        <pc:sldMkLst>
          <pc:docMk/>
          <pc:sldMk cId="0" sldId="298"/>
        </pc:sldMkLst>
      </pc:sldChg>
      <pc:sldChg chg="modNotesTx">
        <pc:chgData name="David Afonso" userId="c744e20cf8d95cd1" providerId="LiveId" clId="{F37D2224-B9FA-47A7-9177-1367C00DC3F3}" dt="2024-10-20T18:57:49.209" v="27" actId="20577"/>
        <pc:sldMkLst>
          <pc:docMk/>
          <pc:sldMk cId="0" sldId="299"/>
        </pc:sldMkLst>
      </pc:sldChg>
      <pc:sldChg chg="modNotesTx">
        <pc:chgData name="David Afonso" userId="c744e20cf8d95cd1" providerId="LiveId" clId="{F37D2224-B9FA-47A7-9177-1367C00DC3F3}" dt="2024-10-20T18:57:55.749" v="28" actId="20577"/>
        <pc:sldMkLst>
          <pc:docMk/>
          <pc:sldMk cId="0" sldId="300"/>
        </pc:sldMkLst>
      </pc:sldChg>
      <pc:sldChg chg="modNotesTx">
        <pc:chgData name="David Afonso" userId="c744e20cf8d95cd1" providerId="LiveId" clId="{F37D2224-B9FA-47A7-9177-1367C00DC3F3}" dt="2024-10-20T18:57:58.201" v="29" actId="20577"/>
        <pc:sldMkLst>
          <pc:docMk/>
          <pc:sldMk cId="0" sldId="301"/>
        </pc:sldMkLst>
      </pc:sldChg>
      <pc:sldChg chg="modNotesTx">
        <pc:chgData name="David Afonso" userId="c744e20cf8d95cd1" providerId="LiveId" clId="{F37D2224-B9FA-47A7-9177-1367C00DC3F3}" dt="2024-10-20T18:58:00.419" v="30" actId="20577"/>
        <pc:sldMkLst>
          <pc:docMk/>
          <pc:sldMk cId="0" sldId="302"/>
        </pc:sldMkLst>
      </pc:sldChg>
      <pc:sldChg chg="modNotesTx">
        <pc:chgData name="David Afonso" userId="c744e20cf8d95cd1" providerId="LiveId" clId="{F37D2224-B9FA-47A7-9177-1367C00DC3F3}" dt="2024-10-20T18:58:05.548" v="31" actId="20577"/>
        <pc:sldMkLst>
          <pc:docMk/>
          <pc:sldMk cId="0" sldId="303"/>
        </pc:sldMkLst>
      </pc:sldChg>
      <pc:sldChg chg="modNotesTx">
        <pc:chgData name="David Afonso" userId="c744e20cf8d95cd1" providerId="LiveId" clId="{F37D2224-B9FA-47A7-9177-1367C00DC3F3}" dt="2024-10-20T18:58:13.060" v="32" actId="20577"/>
        <pc:sldMkLst>
          <pc:docMk/>
          <pc:sldMk cId="0" sldId="304"/>
        </pc:sldMkLst>
      </pc:sldChg>
      <pc:sldChg chg="modNotesTx">
        <pc:chgData name="David Afonso" userId="c744e20cf8d95cd1" providerId="LiveId" clId="{F37D2224-B9FA-47A7-9177-1367C00DC3F3}" dt="2024-10-20T18:58:16.720" v="33" actId="20577"/>
        <pc:sldMkLst>
          <pc:docMk/>
          <pc:sldMk cId="0" sldId="305"/>
        </pc:sldMkLst>
      </pc:sldChg>
      <pc:sldChg chg="modNotesTx">
        <pc:chgData name="David Afonso" userId="c744e20cf8d95cd1" providerId="LiveId" clId="{F37D2224-B9FA-47A7-9177-1367C00DC3F3}" dt="2024-10-20T18:58:19.182" v="34" actId="20577"/>
        <pc:sldMkLst>
          <pc:docMk/>
          <pc:sldMk cId="0" sldId="306"/>
        </pc:sldMkLst>
      </pc:sldChg>
      <pc:sldChg chg="modNotesTx">
        <pc:chgData name="David Afonso" userId="c744e20cf8d95cd1" providerId="LiveId" clId="{F37D2224-B9FA-47A7-9177-1367C00DC3F3}" dt="2024-10-20T18:58:21.235" v="35" actId="20577"/>
        <pc:sldMkLst>
          <pc:docMk/>
          <pc:sldMk cId="0" sldId="307"/>
        </pc:sldMkLst>
      </pc:sldChg>
      <pc:sldChg chg="modNotesTx">
        <pc:chgData name="David Afonso" userId="c744e20cf8d95cd1" providerId="LiveId" clId="{F37D2224-B9FA-47A7-9177-1367C00DC3F3}" dt="2024-10-20T18:58:24.438" v="36" actId="20577"/>
        <pc:sldMkLst>
          <pc:docMk/>
          <pc:sldMk cId="0" sldId="3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01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tmp/beautiful_ai_exports/a1dbd498-d5e3-46e9-b796-fa7ff64668a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tmp/beautiful_ai_exports/240720ec-242f-409c-83e0-b2ba8c765c6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tmp/beautiful_ai_exports/d1c5c9e3-8cf7-4203-9176-6895b0d5453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tmp/beautiful_ai_exports/ba983ad6-9e1b-479c-bc40-913f3e6ffe3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tmp/beautiful_ai_exports/b0dcec88-c1b0-4d10-a343-c113f50942a3.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tmp/beautiful_ai_exports/4df6b28a-b6ee-4ba4-a88f-7cad81ee1ee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tmp/beautiful_ai_exports/4d64beee-cea9-494d-8754-a98bb8d71630.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tmp/beautiful_ai_exports/43bd7a28-ed87-4c68-96f4-c4a8dfed9eb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tmp/beautiful_ai_exports/080a47c8-2bd4-44fa-b4e8-ff13933a112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tmp/beautiful_ai_exports/4adda45d-fd33-4a34-9cce-a27b9c904c3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tmp/beautiful_ai_exports/a5dae986-c773-4e90-86ec-cf16ce2c332f.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tmp/beautiful_ai_exports/c98a60c9-a594-4c55-a0d9-d339a86405e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tmp/beautiful_ai_exports/aed35fa4-b236-411f-a1da-56613567ef7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tmp/beautiful_ai_exports/6dfe6428-186e-4195-9b40-6682fb0d74b3.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tmp/beautiful_ai_exports/f4e09ba4-af82-4684-919f-8d51901b8a00.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tmp/beautiful_ai_exports/3affbcc4-c898-497e-b2bf-903d2cc8f43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tmp/beautiful_ai_exports/f1a8338e-0a77-4d13-a7c2-0f6b9bd2457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tmp/beautiful_ai_exports/83199f3a-e3a2-4dde-80ff-39bc9b311b7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tmp/beautiful_ai_exports/256b3afe-2a03-4c86-a0fc-e4f42a79294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Object 1" descr="/tmp/beautiful_ai_exports/912dab10-d36d-4605-a14c-e42c052804b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Object 1" descr="/tmp/beautiful_ai_exports/d91dea56-37b6-4584-a4d0-fcee6bac4f8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Object 1" descr="/tmp/beautiful_ai_exports/92ecb8cc-617d-4a3c-ba12-11f42dc4b9e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tmp/beautiful_ai_exports/a6a37ddc-faee-4704-af13-d1427c15e86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Object 1" descr="/tmp/beautiful_ai_exports/7e91d1ea-9f27-4aa6-bda2-fc2ddbc4e99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Object 1" descr="/tmp/beautiful_ai_exports/a9b8b75e-7b7d-4dc5-af65-ec8703ac9c1f.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Object 1" descr="/tmp/beautiful_ai_exports/14968ad4-98ed-40c7-9102-22b803f356c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Object 1" descr="/tmp/beautiful_ai_exports/23d80e3d-d652-470a-878d-d4672b342c9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Object 1" descr="/tmp/beautiful_ai_exports/0db2139d-d13f-41d0-b12e-50e018aa367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Object 1" descr="/tmp/beautiful_ai_exports/383af359-1f4a-4832-8f69-c3143998d27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Object 1" descr="/tmp/beautiful_ai_exports/71f72f0d-4b0c-4fec-9c2a-30fc8899bcc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Object 1" descr="/tmp/beautiful_ai_exports/1bf328e8-0bd7-4a63-b9ec-e00f437db06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Object 1" descr="/tmp/beautiful_ai_exports/07c59545-94ad-4c85-a34c-db0519c7c4d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Object 1" descr="/tmp/beautiful_ai_exports/10c1e32a-7e7f-4b04-abb6-a70c0384cd5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tmp/beautiful_ai_exports/8595c014-384b-48bb-a5bc-b63382bd73a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Object 1" descr="/tmp/beautiful_ai_exports/da09f84f-ba38-4567-ac14-37ee40f5f1a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Object 1" descr="/tmp/beautiful_ai_exports/310278a6-987e-45c6-b68a-5eba4de550e0.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Object 1" descr="/tmp/beautiful_ai_exports/87f70665-7ccf-45fd-a085-347fc6fa30c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Object 1" descr="/tmp/beautiful_ai_exports/fd4c85ab-12f4-4dc7-8f9f-b8963b57f55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Object 1" descr="/tmp/beautiful_ai_exports/3a0bc15c-85f0-4f3d-92ca-e90ebc37bc8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Object 1" descr="/tmp/beautiful_ai_exports/ba13066f-b400-41ca-a931-e75aec851e5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Object 1" descr="/tmp/beautiful_ai_exports/0b6d7d69-4194-41bd-9173-bcc4c665581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Object 1" descr="/tmp/beautiful_ai_exports/2e7ed86a-747b-4e53-86ef-7bd62d1da9f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Object 1" descr="/tmp/beautiful_ai_exports/d5e4bddc-2109-4e79-925f-37b75cde578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Object 1" descr="/tmp/beautiful_ai_exports/f6f1f0d7-108e-478b-8fb8-fb97edf8aed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tmp/beautiful_ai_exports/0267bea4-8044-40a1-b2bb-3ced0985a62b.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Object 1" descr="/tmp/beautiful_ai_exports/04eaa6d4-86eb-4427-9ae4-2c24dc934e00.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Object 1" descr="/tmp/beautiful_ai_exports/e3d91d96-9a7b-4943-b530-23942b98115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Object 1" descr="/tmp/beautiful_ai_exports/bec42761-cdfb-4201-87d1-187c71e9044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pic>
        <p:nvPicPr>
          <p:cNvPr id="2" name="Object 1" descr="/tmp/beautiful_ai_exports/57dd987c-acc9-4feb-86bc-e4fc242cad3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Object 1" descr="/tmp/beautiful_ai_exports/c701c80d-d7e4-45fc-82c1-96537e93c72f.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tmp/beautiful_ai_exports/2a408467-862d-46ae-8e76-179160ed864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tmp/beautiful_ai_exports/77002e9a-700a-4f7a-914e-0f34da8ca07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tmp/beautiful_ai_exports/ac56bb9e-6e82-4f88-94ef-b76a8fa6b74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tmp/beautiful_ai_exports/6a762836-6108-4483-8f9b-43e2ec203c5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1576</Words>
  <Application>Microsoft Office PowerPoint</Application>
  <PresentationFormat>Apresentação no Ecrã (16:9)</PresentationFormat>
  <Paragraphs>58</Paragraphs>
  <Slides>54</Slides>
  <Notes>54</Notes>
  <HiddenSlides>0</HiddenSlides>
  <MMClips>0</MMClips>
  <ScaleCrop>false</ScaleCrop>
  <HeadingPairs>
    <vt:vector size="6" baseType="variant">
      <vt:variant>
        <vt:lpstr>Tipos de letra usados</vt:lpstr>
      </vt:variant>
      <vt:variant>
        <vt:i4>1</vt:i4>
      </vt:variant>
      <vt:variant>
        <vt:lpstr>Tema</vt:lpstr>
      </vt:variant>
      <vt:variant>
        <vt:i4>1</vt:i4>
      </vt:variant>
      <vt:variant>
        <vt:lpstr>Títulos dos diapositivos</vt:lpstr>
      </vt:variant>
      <vt:variant>
        <vt:i4>54</vt:i4>
      </vt:variant>
    </vt:vector>
  </HeadingPairs>
  <TitlesOfParts>
    <vt:vector size="56" baseType="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David Afonso</cp:lastModifiedBy>
  <cp:revision>1</cp:revision>
  <dcterms:created xsi:type="dcterms:W3CDTF">2024-10-20T18:54:17Z</dcterms:created>
  <dcterms:modified xsi:type="dcterms:W3CDTF">2024-10-20T18:58:26Z</dcterms:modified>
</cp:coreProperties>
</file>